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5"/>
  </p:notesMasterIdLst>
  <p:sldIdLst>
    <p:sldId id="356" r:id="rId2"/>
    <p:sldId id="368" r:id="rId3"/>
    <p:sldId id="367" r:id="rId4"/>
    <p:sldId id="369" r:id="rId5"/>
    <p:sldId id="372" r:id="rId6"/>
    <p:sldId id="371" r:id="rId7"/>
    <p:sldId id="370" r:id="rId8"/>
    <p:sldId id="360" r:id="rId9"/>
    <p:sldId id="359" r:id="rId10"/>
    <p:sldId id="361" r:id="rId11"/>
    <p:sldId id="366" r:id="rId12"/>
    <p:sldId id="364" r:id="rId13"/>
    <p:sldId id="3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2" autoAdjust="0"/>
    <p:restoredTop sz="81361"/>
  </p:normalViewPr>
  <p:slideViewPr>
    <p:cSldViewPr snapToGrid="0">
      <p:cViewPr varScale="1">
        <p:scale>
          <a:sx n="103" d="100"/>
          <a:sy n="103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33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3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major problem everything is  still in tableau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4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3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3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1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B65D-3855-C94D-AC9D-13B36364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807D4-3D72-0545-B1D2-6C742C852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A0032-69A0-5944-B152-0BD8732BB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7598-DC6D-6145-A6AB-E6FAC8C3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62CEA-3E48-924D-9DCB-DB8C0E07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1AD8-6041-334A-9CE8-9554681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7757-0C0E-4E46-ACFE-D35B609C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00" y="15446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3F773-88B3-3047-A715-7444A5FD2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3F113-F94C-8040-9582-BC363FF4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F031-C216-B042-AE7D-C2BBFD75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C6590-9DFB-3E43-A510-89D1D72B7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792A0-FD92-0348-B855-B448E1E9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FD248-DFE6-434E-B2F4-6CB8A4E7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6D125-30E9-2A4A-8569-F7D9D8B2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714DE-C061-6749-9A44-4AAEF2AB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46CF4-52A2-7E49-88C1-C1363F365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0D448-43A3-2E4B-9A7A-A1465C104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FF2604-9F77-2C4D-B1DB-8D4F2D0BD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403" y="1548189"/>
            <a:ext cx="2194367" cy="121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FDF6DD-ED67-CC4F-AED3-FA0D2DAB6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7466E-E84F-C643-9F2D-C9AEE5BC1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1977" y="1582234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9F36-F2BF-AA46-9989-538F00B1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and Warehouse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B4336-DAFC-9542-A4A4-EC2BABA23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F9FF8A51-C755-7042-A320-E577E2A5EA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165F3870-8975-324B-B839-F2D4A0FCEA6D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8010E-3583-5D43-AFBD-DA2A4146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E1D14-C785-3049-A0AA-E9EDCC6B8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B294A-36A1-864F-8383-EC4D7BB4FDBA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98CF6-B471-664B-B68E-38983231A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F641F-6826-804B-8EA9-059D1EABB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4FE1C321-37C1-3D42-9B3B-3C5320479919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2B259AB-C886-5E4D-9F67-27470DB3A98D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5A5D2BC-E21E-AC4A-B8D6-500DC27C8028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095D0A4-BCFD-5F4E-A31D-8517C28E558B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D337B15-1C72-8344-A0D1-4784861F8CD1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73AB93E-6B67-744E-8F30-5496A0C124B6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232F01A-238A-EB4F-9F28-5C3DE18ED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686" y="5444042"/>
            <a:ext cx="1914841" cy="14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110D-DA2F-B142-96D1-2F92178A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F6685-4BE4-614F-BE33-1E900DCC5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66E51-46B7-4940-817A-2D4F41A63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0EA52-F376-D14D-98CC-879C5672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67CEE-226F-5347-9AF0-11398705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172A0-CB92-6F49-98BF-F612AE279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7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34F6-4860-944B-828F-27FFAB8D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101F-3C20-E348-A889-075168DA9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FDD8F-BBE0-9043-A7F1-F9AB6DE59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D29ED-A5DA-7E4B-BE3B-86018841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79F2C-F845-BC40-8DFB-190194E0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790A8-CB04-864C-B40C-7E2C786FB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66A7-7417-B445-8C5B-9E6423AA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2B19-1246-3846-8051-E8C390D7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ED912-C835-3D42-8046-65D86EA53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88801-984F-D740-A136-342DA61F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0B43C-5C84-2A4B-B246-D8732504F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BF354-60D2-BE4C-B90F-840BE8F29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9D456-5CD4-5941-92C4-C66A64F87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937A6-22BB-114A-9410-6E36A4E73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EE467D-8C71-1E43-B6CC-649FD06F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E1AD8-6041-334A-9CE8-9554681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F7757-0C0E-4E46-ACFE-D35B609C3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3F773-88B3-3047-A715-7444A5FD2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59C02-0E07-B144-BBED-92BE1003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65E06-025A-8A47-B79F-A7536E4F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FCE9C-146B-0A47-8256-E3B2D8EBC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9" name="Can 8">
            <a:extLst>
              <a:ext uri="{FF2B5EF4-FFF2-40B4-BE49-F238E27FC236}">
                <a16:creationId xmlns:a16="http://schemas.microsoft.com/office/drawing/2014/main" id="{1D36B405-5A01-CA44-A0FF-77B505B401D6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2AAA5-7AF7-2741-996E-165F25FFD855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D9CC5-5C71-8748-9EF0-FB05FC1E3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35DB28-5332-5147-8953-DFDD4EC12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0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FAC-29AF-5040-87A8-26926642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23F24-0FD1-2C48-AB6B-B64FF46E8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13B677-7982-5341-B6F0-C1799672DF64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1FD19-7CF8-7A43-9206-256E3F18B280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F3A42-7F14-8E47-A5CF-6A4C61257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20949-7BA2-BD4E-BE2E-3A62E1C741F6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57643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33255</TotalTime>
  <Words>513</Words>
  <Application>Microsoft Macintosh PowerPoint</Application>
  <PresentationFormat>Widescreen</PresentationFormat>
  <Paragraphs>114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 Light</vt:lpstr>
      <vt:lpstr>Wingdings</vt:lpstr>
      <vt:lpstr>DI Template</vt:lpstr>
      <vt:lpstr>PowerPoint Presentation</vt:lpstr>
      <vt:lpstr>Visualization Tools</vt:lpstr>
      <vt:lpstr>Schema and Warehouse Setup</vt:lpstr>
      <vt:lpstr>Tableau Custom SQL</vt:lpstr>
      <vt:lpstr>Extract Refresh Scheduler </vt:lpstr>
      <vt:lpstr>Mini Breakout Lab </vt:lpstr>
      <vt:lpstr>How to Implement a New Plan</vt:lpstr>
      <vt:lpstr>Reporting Schema</vt:lpstr>
      <vt:lpstr>Optimizing Reporting Schema</vt:lpstr>
      <vt:lpstr>To Pre-cache or To Not Pre-cache?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156</cp:revision>
  <cp:lastPrinted>2020-06-03T15:24:31Z</cp:lastPrinted>
  <dcterms:created xsi:type="dcterms:W3CDTF">2020-05-21T23:33:39Z</dcterms:created>
  <dcterms:modified xsi:type="dcterms:W3CDTF">2020-07-12T05:49:10Z</dcterms:modified>
</cp:coreProperties>
</file>